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2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2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5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0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6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7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24C89-917B-4BD7-9993-53218B359020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055C-D132-4ED0-B045-A51309D6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3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Кинематика точки и твердого тела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969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Электроэнергетика ЭЭ 11-1\2 курс\4 семестр\механика\слайд-лекции по механике\Kinematika tochki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4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Электроэнергетика ЭЭ 11-1\2 курс\4 семестр\механика\слайд-лекции по механике\Kinematika tochki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6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Электроэнергетика ЭЭ 11-1\2 курс\4 семестр\механика\слайд-лекции по механике\Kinematika tochki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6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Электроэнергетика ЭЭ 11-1\2 курс\4 семестр\механика\слайд-лекции по механике\Kinematika tochki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0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Электроэнергетика ЭЭ 11-1\2 курс\4 семестр\механика\слайд-лекции по механике\Kinematika tochki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1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Электроэнергетика ЭЭ 11-1\2 курс\4 семестр\механика\слайд-лекции по механике\Kinematika tochki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2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Электроэнергетика ЭЭ 11-1\2 курс\4 семестр\механика\слайд-лекции по механике\Kinematika tochki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7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Электроэнергетика ЭЭ 11-1\2 курс\4 семестр\механика\слайд-лекции по механике\Kinematika tochki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Электроэнергетика ЭЭ 11-1\2 курс\4 семестр\механика\слайд-лекции по механике\Kinematika tochki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0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Электроэнергетика ЭЭ 11-1\2 курс\4 семестр\механика\слайд-лекции по механике\Kinematika tochki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1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Электроэнергетика ЭЭ 11-1\2 курс\4 семестр\механика\слайд-лекции по механике\Kinematika tochki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Электроэнергетика ЭЭ 11-1\2 курс\4 семестр\механика\слайд-лекции по механике\Kinematika tochki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8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Электроэнергетика ЭЭ 11-1\2 курс\4 семестр\механика\слайд-лекции по механике\Kinematika tochki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1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Электроэнергетика ЭЭ 11-1\2 курс\4 семестр\механика\слайд-лекции по механике\Kinematika tochki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9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Электроэнергетика ЭЭ 11-1\2 курс\4 семестр\механика\слайд-лекции по механике\Kinematika tochki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7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Электроэнергетика ЭЭ 11-1\2 курс\4 семестр\механика\слайд-лекции по механике\Kinematika tochki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6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Электроэнергетика ЭЭ 11-1\2 курс\4 семестр\механика\слайд-лекции по механике\Kinematika tochki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2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Электроэнергетика ЭЭ 11-1\2 курс\4 семестр\механика\слайд-лекции по механике\Kinematika tochki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Электроэнергетика ЭЭ 11-1\2 курс\4 семестр\механика\слайд-лекции по механике\Kinematika tochki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7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Электроэнергетика ЭЭ 11-1\2 курс\4 семестр\механика\слайд-лекции по механике\Kinematika tochki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69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Электроэнергетика ЭЭ 11-1\2 курс\4 семестр\механика\слайд-лекции по механике\Kinematika tochki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1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Электроэнергетика ЭЭ 11-1\2 курс\4 семестр\механика\слайд-лекции по механике\Kinematika tochki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Электроэнергетика ЭЭ 11-1\2 курс\4 семестр\механика\слайд-лекции по механике\Kinematika tochki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Электроэнергетика ЭЭ 11-1\2 курс\4 семестр\механика\слайд-лекции по механике\Kinematika tochki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Электроэнергетика ЭЭ 11-1\2 курс\4 семестр\механика\слайд-лекции по механике\Kinematika tochki\Слайд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19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Электроэнергетика ЭЭ 11-1\2 курс\4 семестр\механика\слайд-лекции по механике\Kinematika tochki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42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Электроэнергетика ЭЭ 11-1\2 курс\4 семестр\механика\слайд-лекции по механике\Kinematika tochki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Электроэнергетика ЭЭ 11-1\2 курс\4 семестр\механика\слайд-лекции по механике\Kinematika tochki\Слайд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02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Электроэнергетика ЭЭ 11-1\2 курс\4 семестр\механика\слайд-лекции по механике\Kinematika tochki\Слайд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54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Электроэнергетика ЭЭ 11-1\2 курс\4 семестр\механика\слайд-лекции по механике\Kinematika tochki\Слайд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71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Электроэнергетика ЭЭ 11-1\2 курс\4 семестр\механика\слайд-лекции по механике\Kinematika tochki\Слайд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99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Электроэнергетика ЭЭ 11-1\2 курс\4 семестр\механика\слайд-лекции по механике\Kinematika tochki\Слайд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29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Электроэнергетика ЭЭ 11-1\2 курс\4 семестр\механика\слайд-лекции по механике\Kinematika tochki\Слайд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30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Электроэнергетика ЭЭ 11-1\2 курс\4 семестр\механика\слайд-лекции по механике\Kinematika tochki\Слайд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44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D:\Электроэнергетика ЭЭ 11-1\2 курс\4 семестр\механика\слайд-лекции по механике\Kinematika tochki\Слайд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7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Электроэнергетика ЭЭ 11-1\2 курс\4 семестр\механика\слайд-лекции по механике\Kinematika tochki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Электроэнергетика ЭЭ 11-1\2 курс\4 семестр\механика\слайд-лекции по механике\Kinematika tochki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Электроэнергетика ЭЭ 11-1\2 курс\4 семестр\механика\слайд-лекции по механике\Kinematika tochki\Слайд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Электроэнергетика ЭЭ 11-1\2 курс\4 семестр\механика\слайд-лекции по механике\Kinematika tochki\Слайд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39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D:\Электроэнергетика ЭЭ 11-1\2 курс\4 семестр\механика\слайд-лекции по механике\Kinematika tochki\Слайд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21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Электроэнергетика ЭЭ 11-1\2 курс\4 семестр\механика\слайд-лекции по механике\Kinematika tochki\Слайд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4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Электроэнергетика ЭЭ 11-1\2 курс\4 семестр\механика\слайд-лекции по механике\Kinematika tochki\Слайд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00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D:\Электроэнергетика ЭЭ 11-1\2 курс\4 семестр\механика\слайд-лекции по механике\Kinematika tochki\Слайд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93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Электроэнергетика ЭЭ 11-1\2 курс\4 семестр\механика\слайд-лекции по механике\Kinematika tochki\Слайд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59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D:\Электроэнергетика ЭЭ 11-1\2 курс\4 семестр\механика\слайд-лекции по механике\Kinematika tochki\Слайд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77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Электроэнергетика ЭЭ 11-1\2 курс\4 семестр\механика\слайд-лекции по механике\Kinematika tochki\Слайд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28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D:\Электроэнергетика ЭЭ 11-1\2 курс\4 семестр\механика\слайд-лекции по механике\Kinematika tochki\Слайд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6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D:\Электроэнергетика ЭЭ 11-1\2 курс\4 семестр\механика\слайд-лекции по механике\Kinematika tochki\Слайд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61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D:\Электроэнергетика ЭЭ 11-1\2 курс\4 семестр\механика\слайд-лекции по механике\Kinematika tochki\Слайд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D:\Электроэнергетика ЭЭ 11-1\2 курс\4 семестр\механика\слайд-лекции по механике\Kinematika tochki\Слайд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D:\Электроэнергетика ЭЭ 11-1\2 курс\4 семестр\механика\слайд-лекции по механике\Kinematika tochki\Слайд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Электроэнергетика ЭЭ 11-1\2 курс\4 семестр\механика\слайд-лекции по механике\Kinematika tochki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83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D:\Электроэнергетика ЭЭ 11-1\2 курс\4 семестр\механика\слайд-лекции по механике\Kinematika tochki\Слайд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D:\Электроэнергетика ЭЭ 11-1\2 курс\4 семестр\механика\слайд-лекции по механике\Kinematika tochki\Слайд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D:\Электроэнергетика ЭЭ 11-1\2 курс\4 семестр\механика\слайд-лекции по механике\Kinematika tochki\Слайд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40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D:\Электроэнергетика ЭЭ 11-1\2 курс\4 семестр\механика\слайд-лекции по механике\Kinematika tochki\Слайд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8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D:\Электроэнергетика ЭЭ 11-1\2 курс\4 семестр\механика\слайд-лекции по механике\Kinematika tochki\Слайд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1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Электроэнергетика ЭЭ 11-1\2 курс\4 семестр\механика\слайд-лекции по механике\Kinematika tochki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9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Электроэнергетика ЭЭ 11-1\2 курс\4 семестр\механика\слайд-лекции по механике\Kinematika tochki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Электроэнергетика ЭЭ 11-1\2 курс\4 семестр\механика\слайд-лекции по механике\Kinematika tochki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2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Электроэнергетика ЭЭ 11-1\2 курс\4 семестр\механика\слайд-лекции по механике\Kinematika tochki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21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Экран (4:3)</PresentationFormat>
  <Paragraphs>1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Кинематика точки и твердого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Tima</dc:creator>
  <cp:lastModifiedBy>Каримов</cp:lastModifiedBy>
  <cp:revision>2</cp:revision>
  <dcterms:created xsi:type="dcterms:W3CDTF">2015-02-07T17:30:46Z</dcterms:created>
  <dcterms:modified xsi:type="dcterms:W3CDTF">2016-06-30T08:11:17Z</dcterms:modified>
</cp:coreProperties>
</file>